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1" r:id="rId2"/>
    <p:sldId id="263" r:id="rId3"/>
    <p:sldId id="262" r:id="rId4"/>
    <p:sldId id="264" r:id="rId5"/>
    <p:sldId id="265" r:id="rId6"/>
    <p:sldId id="266" r:id="rId7"/>
    <p:sldId id="278" r:id="rId8"/>
    <p:sldId id="306" r:id="rId9"/>
    <p:sldId id="267" r:id="rId10"/>
    <p:sldId id="307" r:id="rId11"/>
    <p:sldId id="302" r:id="rId12"/>
    <p:sldId id="303" r:id="rId13"/>
    <p:sldId id="304" r:id="rId14"/>
    <p:sldId id="268" r:id="rId15"/>
    <p:sldId id="269" r:id="rId16"/>
    <p:sldId id="279" r:id="rId17"/>
    <p:sldId id="305" r:id="rId18"/>
    <p:sldId id="270" r:id="rId19"/>
    <p:sldId id="271" r:id="rId20"/>
    <p:sldId id="272" r:id="rId21"/>
    <p:sldId id="273" r:id="rId22"/>
    <p:sldId id="286" r:id="rId23"/>
    <p:sldId id="287" r:id="rId24"/>
    <p:sldId id="288" r:id="rId25"/>
    <p:sldId id="289" r:id="rId26"/>
    <p:sldId id="290" r:id="rId27"/>
    <p:sldId id="291" r:id="rId28"/>
    <p:sldId id="292" r:id="rId29"/>
    <p:sldId id="293" r:id="rId30"/>
    <p:sldId id="294" r:id="rId31"/>
    <p:sldId id="295" r:id="rId32"/>
    <p:sldId id="296" r:id="rId33"/>
    <p:sldId id="297" r:id="rId34"/>
    <p:sldId id="298" r:id="rId35"/>
    <p:sldId id="299" r:id="rId36"/>
    <p:sldId id="329" r:id="rId37"/>
    <p:sldId id="300" r:id="rId38"/>
    <p:sldId id="330" r:id="rId39"/>
    <p:sldId id="331" r:id="rId40"/>
    <p:sldId id="274" r:id="rId41"/>
    <p:sldId id="275" r:id="rId42"/>
    <p:sldId id="276" r:id="rId43"/>
    <p:sldId id="277" r:id="rId44"/>
    <p:sldId id="284" r:id="rId45"/>
    <p:sldId id="301" r:id="rId46"/>
    <p:sldId id="281" r:id="rId4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4660"/>
  </p:normalViewPr>
  <p:slideViewPr>
    <p:cSldViewPr>
      <p:cViewPr varScale="1">
        <p:scale>
          <a:sx n="48" d="100"/>
          <a:sy n="48" d="100"/>
        </p:scale>
        <p:origin x="-96" y="-5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375337D1-7A8F-4A88-B145-EAA071F3114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276D70CF-AFF1-4C6A-87D4-35F7C72D9BD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F0AFAF92-FF56-4CDA-94D8-5B5C4A7F414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F805C29B-0D58-4207-A53F-32357E0E67F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7472F3C-559A-4ECD-B370-15FDFC7E605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E7F5CA1-2424-4769-834F-2AC32BBF798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F277951E-5CBB-44DC-B70B-A6C2028B5BE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AA688FD-8FBE-4532-B591-71A8C35CCC0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AACCB7D-2244-4429-BC2C-07A500F09E4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EF14312-9013-4493-94D0-07BC9B33EEE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8E543432-418B-411D-B496-E555909AFD7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D0E1EBEC-6048-406E-88C6-66A54098E59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4800600"/>
            <a:ext cx="8229600" cy="7620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The Wise Still Seek Him Today</a:t>
            </a: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066800"/>
            <a:ext cx="8229600" cy="3429000"/>
          </a:xfrm>
        </p:spPr>
        <p:txBody>
          <a:bodyPr/>
          <a:lstStyle/>
          <a:p>
            <a:pPr eaLnBrk="1" hangingPunct="1"/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 Good Shepherd Ministry</a:t>
            </a:r>
            <a:b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Psalm 23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3200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026091"/>
          </a:xfrm>
        </p:spPr>
        <p:txBody>
          <a:bodyPr/>
          <a:lstStyle/>
          <a:p>
            <a:r>
              <a:rPr lang="en-US" i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Did Simon of Cyrene desire to see Jesus, to know Him at any cost?</a:t>
            </a:r>
          </a:p>
          <a:p>
            <a:r>
              <a:rPr lang="en-US" i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Was Simon of Cyrene willing to risk all just to get to see Jesus?</a:t>
            </a:r>
          </a:p>
          <a:p>
            <a:r>
              <a:rPr lang="en-US" i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What was it that caused Simon of Cyrene to get that close to Jesus on that awesome day?</a:t>
            </a:r>
          </a:p>
          <a:p>
            <a:r>
              <a:rPr lang="en-US" i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Would you have walked as closely to Jesus as possible on the via dolorosa – just to see Him?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/>
          <a:lstStyle/>
          <a:p>
            <a:r>
              <a:rPr lang="en-US" sz="4000" i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And as they came out, they found a man of Cyrene, Simon by name: him they compelled to bear his cross.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Matthew 27.32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873691"/>
          </a:xfrm>
        </p:spPr>
        <p:txBody>
          <a:bodyPr/>
          <a:lstStyle/>
          <a:p>
            <a:r>
              <a:rPr lang="en-US" i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Now they which were scattered abroad upon the persecution that arose about Stephen travelled as far as </a:t>
            </a:r>
            <a:r>
              <a:rPr lang="en-US" i="1" dirty="0" err="1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Phenice</a:t>
            </a:r>
            <a:r>
              <a:rPr lang="en-US" i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, and Cyprus, and Antioch, preaching the word to none but unto the Jews only. </a:t>
            </a:r>
          </a:p>
          <a:p>
            <a:r>
              <a:rPr lang="en-US" i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And some of them were men of Cyprus and Cyrene, which, when they were come to Antioch, </a:t>
            </a:r>
            <a:r>
              <a:rPr lang="en-US" i="1" dirty="0" err="1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spake</a:t>
            </a:r>
            <a:r>
              <a:rPr lang="en-US" i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unto the Grecians, preaching the Lord Jesus.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Acts 11.19-20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/>
          <a:lstStyle/>
          <a:p>
            <a:r>
              <a:rPr lang="en-US" sz="3600" i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Did Simon of Cyrene’s experience on the via dolorosa carrying the Cross of Jesus Christ </a:t>
            </a:r>
            <a:r>
              <a:rPr lang="en-US" sz="3600" i="1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include hearing the </a:t>
            </a:r>
            <a:r>
              <a:rPr lang="en-US" sz="3600" i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call from Jesus, “Follow Me”?</a:t>
            </a:r>
          </a:p>
          <a:p>
            <a:endParaRPr lang="en-US" sz="3600" i="1" dirty="0" smtClean="0">
              <a:solidFill>
                <a:srgbClr val="6633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i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Was Simon of Cyrene one of the men preaching in Acts 11.20?</a:t>
            </a:r>
            <a:endParaRPr lang="en-US" sz="36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/>
          <a:lstStyle/>
          <a:p>
            <a:r>
              <a:rPr lang="en-US" sz="4800" i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Do you desire to get close to Jesus as He is walking on the </a:t>
            </a:r>
            <a:r>
              <a:rPr lang="en-US" sz="48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Via </a:t>
            </a:r>
            <a:r>
              <a:rPr lang="en-US" sz="4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48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olorosa </a:t>
            </a:r>
            <a:r>
              <a:rPr lang="en-US" sz="4800" i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– knowing it might cost you your life?</a:t>
            </a:r>
            <a:endParaRPr lang="en-US" sz="4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800" i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There are those today in many countries who love Jesus so much that they are willing to walk the Via </a:t>
            </a:r>
            <a:r>
              <a:rPr lang="en-US" sz="4800" i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4800" i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olorosa with Jesus – at the </a:t>
            </a:r>
            <a:r>
              <a:rPr lang="en-US" sz="48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cost of great persecution, great suffering</a:t>
            </a:r>
            <a:r>
              <a:rPr lang="en-US" sz="4800" i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4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611563"/>
          </a:xfrm>
        </p:spPr>
        <p:txBody>
          <a:bodyPr/>
          <a:lstStyle/>
          <a:p>
            <a:r>
              <a:rPr lang="en-US" sz="4000" i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Only </a:t>
            </a:r>
            <a:r>
              <a:rPr lang="en-US" sz="40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those who are listening </a:t>
            </a:r>
            <a:r>
              <a:rPr lang="en-US" sz="4000" i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will recognize the voice of The Good Shepherd when He calls.</a:t>
            </a:r>
            <a:endParaRPr lang="en-US" sz="4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i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Jesus answered them, I told you, and ye believed not: the works that I do in my Father's name, they bear witness of me. </a:t>
            </a:r>
          </a:p>
          <a:p>
            <a:r>
              <a:rPr lang="en-US" sz="2800" i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But ye believe not, because ye are not of my sheep, as I said unto you. </a:t>
            </a:r>
          </a:p>
          <a:p>
            <a:r>
              <a:rPr lang="en-US" sz="2800" i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My sheep hear my voice, and I know them, and they follow me: </a:t>
            </a:r>
          </a:p>
          <a:p>
            <a:r>
              <a:rPr lang="en-US" sz="2800" i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And I give unto them eternal life; and they shall never perish, neither shall any [man] pluck them out of my hand.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John 10.25-28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800" i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This is great love for the Lord Jesus Christ.  Only those who are </a:t>
            </a:r>
            <a:r>
              <a:rPr lang="en-US" sz="48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living close to the Cross of Christ,</a:t>
            </a:r>
            <a:r>
              <a:rPr lang="en-US" sz="4800" i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who walk with Him can hear the call – Take up thy cross and follow Me.</a:t>
            </a:r>
            <a:endParaRPr lang="en-US" sz="4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916363"/>
          </a:xfrm>
        </p:spPr>
        <p:txBody>
          <a:bodyPr/>
          <a:lstStyle/>
          <a:p>
            <a:r>
              <a:rPr lang="en-US" sz="4800" i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Only those who are abiding in Jesus and He in them will have the courage, the strength to walk with the Lord all the way.</a:t>
            </a:r>
            <a:endParaRPr lang="en-US" sz="4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3581400"/>
            <a:ext cx="8686800" cy="2362200"/>
          </a:xfrm>
        </p:spPr>
        <p:txBody>
          <a:bodyPr/>
          <a:lstStyle/>
          <a:p>
            <a:pPr algn="ctr" eaLnBrk="1" hangingPunct="1">
              <a:buFontTx/>
              <a:buNone/>
            </a:pPr>
            <a:endParaRPr lang="en-US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Tx/>
              <a:buNone/>
            </a:pPr>
            <a:endParaRPr lang="en-US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Tx/>
              <a:buNone/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Walking in Wholeness and Holiness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1524000"/>
          </a:xfrm>
        </p:spPr>
        <p:txBody>
          <a:bodyPr/>
          <a:lstStyle/>
          <a:p>
            <a:pPr eaLnBrk="1" hangingPunct="1"/>
            <a:r>
              <a:rPr lang="en-US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 Good Shepherd Ministry</a:t>
            </a:r>
            <a:br>
              <a:rPr lang="en-US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Psalm 23</a:t>
            </a:r>
            <a:endParaRPr lang="en-US" i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/>
          <a:lstStyle/>
          <a:p>
            <a:r>
              <a:rPr lang="en-US" sz="4800" i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Revelation speaks much about the </a:t>
            </a:r>
            <a:r>
              <a:rPr lang="en-US" sz="48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one who </a:t>
            </a:r>
            <a:r>
              <a:rPr lang="en-US" sz="4800" i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who</a:t>
            </a:r>
            <a:r>
              <a:rPr lang="en-US" sz="48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overcomes to the end</a:t>
            </a:r>
            <a:r>
              <a:rPr lang="en-US" sz="4800" i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.  </a:t>
            </a:r>
            <a:endParaRPr lang="en-US" sz="4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/>
          </a:bodyPr>
          <a:lstStyle/>
          <a:p>
            <a:r>
              <a:rPr lang="en-US" sz="3200" i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He that </a:t>
            </a:r>
            <a:r>
              <a:rPr lang="en-US" sz="3200" i="1" dirty="0" err="1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overcometh</a:t>
            </a:r>
            <a:r>
              <a:rPr lang="en-US" sz="3200" i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, the same shall be clothed in white raiment; and I will not blot out his name out of the book of life, but I will confess his name before my Father, and before his angels.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Revelation 3.5</a:t>
            </a:r>
            <a:endParaRPr lang="en-US" i="1" dirty="0">
              <a:solidFill>
                <a:srgbClr val="6633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i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And Jesus, walking by the sea of Galilee, saw two brethren, Simon called Peter, and Andrew his brother, casting a net into the sea: for they were fishers. </a:t>
            </a:r>
          </a:p>
          <a:p>
            <a:r>
              <a:rPr lang="en-US" sz="3600" i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And he </a:t>
            </a:r>
            <a:r>
              <a:rPr lang="en-US" sz="3600" i="1" dirty="0" err="1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saith</a:t>
            </a:r>
            <a:r>
              <a:rPr lang="en-US" sz="3600" i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unto them, Follow me, and I will make you fishers of men. </a:t>
            </a:r>
          </a:p>
          <a:p>
            <a:r>
              <a:rPr lang="en-US" sz="3600" i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And they straightway left [their] nets, and followed him.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Matthew 4.18-20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/>
          <a:lstStyle/>
          <a:p>
            <a:r>
              <a:rPr lang="en-US" sz="3600" i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And as Jesus passed forth from thence, he saw a man, named Matthew, sitting at the receipt of custom: and he </a:t>
            </a:r>
            <a:r>
              <a:rPr lang="en-US" sz="3600" i="1" dirty="0" err="1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saith</a:t>
            </a:r>
            <a:r>
              <a:rPr lang="en-US" sz="3600" i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unto him, Follow me. And he arose, and followed him.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Matthew 9.9</a:t>
            </a: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/>
          <a:lstStyle/>
          <a:p>
            <a:r>
              <a:rPr lang="en-US" sz="2800" i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Then said Jesus unto his disciples, If any [man] will come after me, let him deny himself, and take up his cross, and follow me. </a:t>
            </a:r>
          </a:p>
          <a:p>
            <a:r>
              <a:rPr lang="en-US" sz="2800" i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For whosoever will save his life shall lose it: and whosoever will lose his life for my sake shall find it. </a:t>
            </a:r>
          </a:p>
          <a:p>
            <a:r>
              <a:rPr lang="en-US" sz="2800" i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For what is a man profited, if he shall gain the whole world, and lose his own soul? or what shall a man give in exchange for his soul?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Matthew 16.24-26</a:t>
            </a: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/>
          <a:lstStyle/>
          <a:p>
            <a:r>
              <a:rPr lang="en-US" sz="3600" i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Jesus said unto him, If thou wilt be perfect, go [and] sell that thou hast, and give to the poor, and thou </a:t>
            </a:r>
            <a:r>
              <a:rPr lang="en-US" sz="3600" i="1" dirty="0" err="1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shalt</a:t>
            </a:r>
            <a:r>
              <a:rPr lang="en-US" sz="3600" i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have treasure in heaven: and come [and] follow me.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Matthew 19.21</a:t>
            </a: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611563"/>
          </a:xfrm>
        </p:spPr>
        <p:txBody>
          <a:bodyPr/>
          <a:lstStyle/>
          <a:p>
            <a:r>
              <a:rPr lang="en-US" sz="3600" i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And as he passed by, he saw Levi the [son] of </a:t>
            </a:r>
            <a:r>
              <a:rPr lang="en-US" sz="3600" i="1" dirty="0" err="1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Alphaeus</a:t>
            </a:r>
            <a:r>
              <a:rPr lang="en-US" sz="3600" i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sitting at the receipt of custom, and said unto him, Follow me. And he arose and followed him.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Mark 2.14</a:t>
            </a:r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916363"/>
          </a:xfrm>
        </p:spPr>
        <p:txBody>
          <a:bodyPr/>
          <a:lstStyle/>
          <a:p>
            <a:r>
              <a:rPr lang="en-US" sz="3600" i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And when he had called the people [unto him] with his disciples also, he said unto them, Whosoever will come after me, let him deny himself, and take up his cross, and follow me.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Mark 8.34</a:t>
            </a:r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/>
          <a:lstStyle/>
          <a:p>
            <a:r>
              <a:rPr lang="en-US" sz="3600" i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Then Jesus beholding him loved him, and said unto him, One thing thou </a:t>
            </a:r>
            <a:r>
              <a:rPr lang="en-US" sz="3600" i="1" dirty="0" err="1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lackest</a:t>
            </a:r>
            <a:r>
              <a:rPr lang="en-US" sz="3600" i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: go thy way, sell whatsoever thou hast, and give to the poor, and thou </a:t>
            </a:r>
            <a:r>
              <a:rPr lang="en-US" sz="3600" i="1" dirty="0" err="1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shalt</a:t>
            </a:r>
            <a:r>
              <a:rPr lang="en-US" sz="3600" i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have treasure in heaven: and come, take up the cross, and follow me.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Mark 10.21</a:t>
            </a:r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/>
          <a:lstStyle/>
          <a:p>
            <a:r>
              <a:rPr lang="en-US" sz="3600" i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And after these things he went forth, and saw a publican, named Levi, sitting at the receipt of custom: and he said unto him, Follow me.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Luke 5.27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3581400"/>
            <a:ext cx="8686800" cy="23622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The Rev. Mrs. Dr. Carolyn Cole</a:t>
            </a:r>
          </a:p>
          <a:p>
            <a:pPr algn="ctr" eaLnBrk="1" hangingPunct="1">
              <a:buFontTx/>
              <a:buNone/>
            </a:pPr>
            <a:endParaRPr lang="en-US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Tx/>
              <a:buNone/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Christian</a:t>
            </a:r>
          </a:p>
          <a:p>
            <a:pPr algn="ctr" eaLnBrk="1" hangingPunct="1">
              <a:buFontTx/>
              <a:buNone/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Spiritual Director/Retreat Master/Bible Teacher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1524000"/>
          </a:xfrm>
        </p:spPr>
        <p:txBody>
          <a:bodyPr/>
          <a:lstStyle/>
          <a:p>
            <a:pPr eaLnBrk="1" hangingPunct="1"/>
            <a:r>
              <a:rPr lang="en-US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 Good Shepherd Ministry</a:t>
            </a:r>
            <a:br>
              <a:rPr lang="en-US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Psalm 23</a:t>
            </a:r>
            <a:endParaRPr lang="en-US" i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/>
          <a:lstStyle/>
          <a:p>
            <a:r>
              <a:rPr lang="en-US" sz="4000" i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And he said to [them] all, If any [man] will come after me, let him deny himself, and take up his cross </a:t>
            </a:r>
            <a:r>
              <a:rPr lang="en-US" sz="4000" b="1" i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daily</a:t>
            </a:r>
            <a:r>
              <a:rPr lang="en-US" sz="4000" i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, and follow me.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Luke 9.23</a:t>
            </a:r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/>
          <a:lstStyle/>
          <a:p>
            <a:r>
              <a:rPr lang="en-US" sz="3600" i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Now when Jesus heard these things, he said unto him, Yet </a:t>
            </a:r>
            <a:r>
              <a:rPr lang="en-US" sz="3600" i="1" dirty="0" err="1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lackest</a:t>
            </a:r>
            <a:r>
              <a:rPr lang="en-US" sz="3600" i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thou one thing: sell all that thou hast, and distribute unto the poor, and thou </a:t>
            </a:r>
            <a:r>
              <a:rPr lang="en-US" sz="3600" i="1" dirty="0" err="1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shalt</a:t>
            </a:r>
            <a:r>
              <a:rPr lang="en-US" sz="3600" i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have treasure in heaven: and come, follow me.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Luke 18.22</a:t>
            </a:r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/>
          <a:lstStyle/>
          <a:p>
            <a:r>
              <a:rPr lang="en-US" sz="4000" i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The day following Jesus would go forth into Galilee, and </a:t>
            </a:r>
            <a:r>
              <a:rPr lang="en-US" sz="4000" i="1" dirty="0" err="1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findeth</a:t>
            </a:r>
            <a:r>
              <a:rPr lang="en-US" sz="4000" i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Philip, and </a:t>
            </a:r>
            <a:r>
              <a:rPr lang="en-US" sz="4000" i="1" dirty="0" err="1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saith</a:t>
            </a:r>
            <a:r>
              <a:rPr lang="en-US" sz="4000" i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unto him, Follow me.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John 1.43</a:t>
            </a:r>
            <a:endParaRPr 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i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Jesus answered them, I told you, and ye believed not: the works that I do in my Father's name, they bear witness of me. </a:t>
            </a:r>
          </a:p>
          <a:p>
            <a:r>
              <a:rPr lang="en-US" sz="2800" i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But ye believe not, because ye are not of my sheep, as I said unto you. </a:t>
            </a:r>
          </a:p>
          <a:p>
            <a:r>
              <a:rPr lang="en-US" sz="2800" i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My sheep hear my voice, and I know them, and they follow me: </a:t>
            </a:r>
          </a:p>
          <a:p>
            <a:r>
              <a:rPr lang="en-US" sz="2800" i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And I give unto them eternal life; and they shall never perish, neither shall any [man] pluck them out of my hand.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John 10.25-28</a:t>
            </a:r>
            <a:endParaRPr 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/>
          <a:lstStyle/>
          <a:p>
            <a:r>
              <a:rPr lang="en-US" sz="3600" i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If any man serve me, let him follow me; and where I am, there shall also my servant be: if any man serve me, him will [my] Father </a:t>
            </a:r>
            <a:r>
              <a:rPr lang="en-US" sz="3600" i="1" dirty="0" err="1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honour</a:t>
            </a:r>
            <a:r>
              <a:rPr lang="en-US" sz="3600" i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John 12.26</a:t>
            </a:r>
            <a:endParaRPr lang="en-US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/>
          <a:lstStyle/>
          <a:p>
            <a:r>
              <a:rPr lang="en-US" sz="3600" i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By this shall all [men] know that ye are my disciples, if ye have love one to another. </a:t>
            </a:r>
          </a:p>
          <a:p>
            <a:r>
              <a:rPr lang="en-US" sz="3600" i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Simon Peter said unto him, Lord, whither </a:t>
            </a:r>
            <a:r>
              <a:rPr lang="en-US" sz="3600" i="1" dirty="0" err="1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goest</a:t>
            </a:r>
            <a:r>
              <a:rPr lang="en-US" sz="3600" i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thou? Jesus answered him, Whither I go, thou canst not follow me now; but thou </a:t>
            </a:r>
            <a:r>
              <a:rPr lang="en-US" sz="3600" i="1" dirty="0" err="1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shalt</a:t>
            </a:r>
            <a:r>
              <a:rPr lang="en-US" sz="3600" i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follow me afterwards.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John 13.35</a:t>
            </a:r>
            <a:endParaRPr lang="en-US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916363"/>
          </a:xfrm>
        </p:spPr>
        <p:txBody>
          <a:bodyPr/>
          <a:lstStyle/>
          <a:p>
            <a:r>
              <a:rPr lang="en-US" sz="4400" i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These things I have spoken unto you, that in me ye might have peace. In the world ye shall have tribulation: but be of good cheer; I have overcome the world.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John 16.33</a:t>
            </a:r>
            <a:endParaRPr lang="en-US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611563"/>
          </a:xfrm>
        </p:spPr>
        <p:txBody>
          <a:bodyPr/>
          <a:lstStyle/>
          <a:p>
            <a:r>
              <a:rPr lang="en-US" sz="4000" i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This </a:t>
            </a:r>
            <a:r>
              <a:rPr lang="en-US" sz="4000" i="1" dirty="0" err="1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spake</a:t>
            </a:r>
            <a:r>
              <a:rPr lang="en-US" sz="4000" i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he, signifying by what death he should glorify God. And when he had spoken this, he </a:t>
            </a:r>
            <a:r>
              <a:rPr lang="en-US" sz="4000" i="1" dirty="0" err="1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saith</a:t>
            </a:r>
            <a:r>
              <a:rPr lang="en-US" sz="4000" i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unto him, Follow me.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John 21.19</a:t>
            </a:r>
            <a:endParaRPr lang="en-US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/>
          <a:lstStyle/>
          <a:p>
            <a:r>
              <a:rPr lang="en-US" sz="4000" i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Ye are of God, little children, and have overcome them: because greater is he that is in you, than he that is in the world.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  John 4.4</a:t>
            </a:r>
            <a:endParaRPr lang="en-US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/>
          <a:lstStyle/>
          <a:p>
            <a:r>
              <a:rPr lang="en-US" sz="3600" i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For whatsoever is born of God </a:t>
            </a:r>
            <a:r>
              <a:rPr lang="en-US" sz="3600" i="1" dirty="0" err="1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overcometh</a:t>
            </a:r>
            <a:r>
              <a:rPr lang="en-US" sz="3600" i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the world: and this is the victory that </a:t>
            </a:r>
            <a:r>
              <a:rPr lang="en-US" sz="3600" i="1" dirty="0" err="1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overcometh</a:t>
            </a:r>
            <a:r>
              <a:rPr lang="en-US" sz="3600" i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the world, [even] our faith. </a:t>
            </a:r>
          </a:p>
          <a:p>
            <a:r>
              <a:rPr lang="en-US" sz="3600" i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Who is he that </a:t>
            </a:r>
            <a:r>
              <a:rPr lang="en-US" sz="3600" i="1" dirty="0" err="1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overcometh</a:t>
            </a:r>
            <a:r>
              <a:rPr lang="en-US" sz="3600" i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the world, but he that believeth that Jesus is the Son of God?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 John 5.4-5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447800"/>
            <a:ext cx="7772400" cy="2819399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Take Up Thy Cross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The Rev. Mrs. Dr. C. S. Cole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267200"/>
            <a:ext cx="6400800" cy="1371600"/>
          </a:xfrm>
        </p:spPr>
        <p:txBody>
          <a:bodyPr>
            <a:normAutofit/>
          </a:bodyPr>
          <a:lstStyle/>
          <a:p>
            <a:pPr algn="l" eaLnBrk="1" hangingPunct="1"/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Autofit/>
          </a:bodyPr>
          <a:lstStyle/>
          <a:p>
            <a:r>
              <a:rPr lang="en-US" sz="3600" i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Him that </a:t>
            </a:r>
            <a:r>
              <a:rPr lang="en-US" sz="3600" i="1" dirty="0" err="1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overcometh</a:t>
            </a:r>
            <a:r>
              <a:rPr lang="en-US" sz="3600" i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will I make a pillar in the temple of my God, and he shall go no more out: and I will write upon him the name of my God, and the name of the city of my God, [which is] new Jerusalem, which cometh down out of heaven from my God: and [I will write upon him]</a:t>
            </a:r>
            <a:endParaRPr lang="en-US" sz="3600" i="1" dirty="0">
              <a:solidFill>
                <a:srgbClr val="66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Revelation 3.12</a:t>
            </a:r>
            <a:endParaRPr lang="en-US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90800"/>
            <a:ext cx="8229600" cy="3535363"/>
          </a:xfrm>
        </p:spPr>
        <p:txBody>
          <a:bodyPr>
            <a:normAutofit/>
          </a:bodyPr>
          <a:lstStyle/>
          <a:p>
            <a:r>
              <a:rPr lang="en-US" sz="3200" i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To him that </a:t>
            </a:r>
            <a:r>
              <a:rPr lang="en-US" sz="3200" i="1" dirty="0" err="1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overcometh</a:t>
            </a:r>
            <a:r>
              <a:rPr lang="en-US" sz="3200" i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will I grant to sit with me in my throne, even as I also overcame, and am set down with my Father in his throne.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Revelation 3.21</a:t>
            </a:r>
            <a:endParaRPr lang="en-US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721291"/>
          </a:xfrm>
        </p:spPr>
        <p:txBody>
          <a:bodyPr/>
          <a:lstStyle/>
          <a:p>
            <a:r>
              <a:rPr lang="en-US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But praise God,</a:t>
            </a:r>
          </a:p>
          <a:p>
            <a:endParaRPr lang="en-US" dirty="0" smtClean="0"/>
          </a:p>
          <a:p>
            <a:r>
              <a:rPr lang="en-US" sz="3200" i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These shall make war with the Lamb, and the Lamb shall overcome them: for he is Lord of lords, and King of kings: and they that are with him [are] called, and chosen, and faithful.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Revelation 17.14</a:t>
            </a:r>
            <a:endParaRPr lang="en-US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43200"/>
            <a:ext cx="8229600" cy="3382963"/>
          </a:xfrm>
        </p:spPr>
        <p:txBody>
          <a:bodyPr/>
          <a:lstStyle/>
          <a:p>
            <a:r>
              <a:rPr lang="en-US" sz="4000" i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He that </a:t>
            </a:r>
            <a:r>
              <a:rPr lang="en-US" sz="4000" i="1" dirty="0" err="1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overcometh</a:t>
            </a:r>
            <a:r>
              <a:rPr lang="en-US" sz="4000" i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shall inherit all things; and I will be his God, and he shall be my son.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Revelation 21.7</a:t>
            </a:r>
            <a:endParaRPr lang="en-US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/>
          <a:lstStyle/>
          <a:p>
            <a:r>
              <a:rPr lang="en-US" sz="4400" i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And Caleb stilled the people before Moses, and said, Let us go up at once, and possess it; for we are well able to overcome it.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Numbers 13.30</a:t>
            </a:r>
            <a:endParaRPr lang="en-US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4800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</a:t>
            </a:r>
          </a:p>
          <a:p>
            <a:pPr lvl="1">
              <a:buNone/>
            </a:pPr>
            <a:r>
              <a:rPr lang="en-US" sz="4800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Heard</a:t>
            </a:r>
          </a:p>
          <a:p>
            <a:pPr lvl="2">
              <a:buNone/>
            </a:pPr>
            <a:r>
              <a:rPr lang="en-US" sz="4800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		  My</a:t>
            </a:r>
          </a:p>
          <a:p>
            <a:pPr lvl="3">
              <a:buNone/>
            </a:pPr>
            <a:r>
              <a:rPr lang="en-US" sz="4800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			Savior</a:t>
            </a:r>
          </a:p>
          <a:p>
            <a:pPr lvl="4">
              <a:buNone/>
            </a:pPr>
            <a:r>
              <a:rPr lang="en-US" sz="4800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				         Say,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/>
          <a:lstStyle/>
          <a:p>
            <a:pPr algn="ctr">
              <a:buNone/>
            </a:pPr>
            <a:r>
              <a:rPr lang="en-US" sz="5400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Take up thy Cross</a:t>
            </a:r>
          </a:p>
          <a:p>
            <a:pPr algn="ctr">
              <a:buNone/>
            </a:pPr>
            <a:r>
              <a:rPr lang="en-US" sz="5400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And</a:t>
            </a:r>
          </a:p>
          <a:p>
            <a:pPr algn="ctr">
              <a:buNone/>
            </a:pPr>
            <a:r>
              <a:rPr lang="en-US" sz="5400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Follow Me</a:t>
            </a:r>
            <a:endParaRPr lang="en-US" sz="5400" i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873691"/>
          </a:xfrm>
        </p:spPr>
        <p:txBody>
          <a:bodyPr/>
          <a:lstStyle/>
          <a:p>
            <a:r>
              <a:rPr lang="en-US" sz="48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 heard my Savior say,</a:t>
            </a:r>
          </a:p>
          <a:p>
            <a:pPr>
              <a:buNone/>
            </a:pPr>
            <a:endParaRPr lang="en-US" sz="4800" i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sz="44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Take up thy cross and follow me.</a:t>
            </a:r>
            <a:endParaRPr lang="en-US" sz="4400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916363"/>
          </a:xfrm>
        </p:spPr>
        <p:txBody>
          <a:bodyPr/>
          <a:lstStyle/>
          <a:p>
            <a:r>
              <a:rPr lang="en-US" sz="48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Are you able to say:</a:t>
            </a:r>
          </a:p>
          <a:p>
            <a:endParaRPr lang="en-US" sz="4800" i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sz="48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 will go where He leads me</a:t>
            </a:r>
            <a:endParaRPr lang="en-US" sz="4800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916363"/>
          </a:xfrm>
        </p:spPr>
        <p:txBody>
          <a:bodyPr/>
          <a:lstStyle/>
          <a:p>
            <a:endParaRPr lang="en-US" sz="4000" i="1" dirty="0" smtClean="0">
              <a:solidFill>
                <a:srgbClr val="6633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sz="4000" i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As did the women                       when Jesus was crucified?</a:t>
            </a:r>
            <a:endParaRPr lang="en-US" sz="4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Are you staying “Near the Cross?”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/>
          <a:lstStyle/>
          <a:p>
            <a:r>
              <a:rPr lang="en-US" sz="2800" i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But Jesus answered and said, Ye know not what ye ask. Are ye able to drink of the cup that I shall drink of, and to be baptized with the baptism that I am baptized with? They say unto him, We are able. </a:t>
            </a:r>
          </a:p>
          <a:p>
            <a:r>
              <a:rPr lang="en-US" sz="2800" i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And he </a:t>
            </a:r>
            <a:r>
              <a:rPr lang="en-US" sz="2800" i="1" dirty="0" err="1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saith</a:t>
            </a:r>
            <a:r>
              <a:rPr lang="en-US" sz="2800" i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unto them, Ye shall drink indeed of my cup, and be baptized with the baptism that I am baptized with: but to sit on my right hand, and on my left, is not mine to give, but [it shall be given to them] for whom it is prepared of my Father.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Matthew 20.22-23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/>
          <a:lstStyle/>
          <a:p>
            <a:r>
              <a:rPr lang="en-US" sz="48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Simon of Cyrene </a:t>
            </a:r>
            <a:r>
              <a:rPr lang="en-US" sz="4800" i="1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comes to mind when thinking of the Cross of Calvary on which Jesus bled and died.</a:t>
            </a:r>
            <a:endParaRPr lang="en-US" sz="4800" i="1" dirty="0">
              <a:solidFill>
                <a:srgbClr val="66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ustom 1">
      <a:dk1>
        <a:srgbClr val="69676D"/>
      </a:dk1>
      <a:lt1>
        <a:sysClr val="window" lastClr="FFFFFF"/>
      </a:lt1>
      <a:dk2>
        <a:srgbClr val="816E29"/>
      </a:dk2>
      <a:lt2>
        <a:srgbClr val="C1A63E"/>
      </a:lt2>
      <a:accent1>
        <a:srgbClr val="AE9638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250</TotalTime>
  <Words>1802</Words>
  <Application>Microsoft Office PowerPoint</Application>
  <PresentationFormat>On-screen Show (4:3)</PresentationFormat>
  <Paragraphs>115</Paragraphs>
  <Slides>46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47" baseType="lpstr">
      <vt:lpstr>Concourse</vt:lpstr>
      <vt:lpstr>The Good Shepherd Ministry Psalm 23   </vt:lpstr>
      <vt:lpstr>The Good Shepherd Ministry Psalm 23</vt:lpstr>
      <vt:lpstr>The Good Shepherd Ministry Psalm 23</vt:lpstr>
      <vt:lpstr>Take Up Thy Cross   The Rev. Mrs. Dr. C. S. Cole</vt:lpstr>
      <vt:lpstr>PowerPoint Presentation</vt:lpstr>
      <vt:lpstr>PowerPoint Presentation</vt:lpstr>
      <vt:lpstr>Are you staying “Near the Cross?”</vt:lpstr>
      <vt:lpstr>Matthew 20.22-23</vt:lpstr>
      <vt:lpstr>PowerPoint Presentation</vt:lpstr>
      <vt:lpstr>PowerPoint Presentation</vt:lpstr>
      <vt:lpstr>Matthew 27.32</vt:lpstr>
      <vt:lpstr>Acts 11.19-20</vt:lpstr>
      <vt:lpstr>PowerPoint Presentation</vt:lpstr>
      <vt:lpstr>PowerPoint Presentation</vt:lpstr>
      <vt:lpstr>PowerPoint Presentation</vt:lpstr>
      <vt:lpstr>PowerPoint Presentation</vt:lpstr>
      <vt:lpstr>John 10.25-28</vt:lpstr>
      <vt:lpstr>PowerPoint Presentation</vt:lpstr>
      <vt:lpstr>PowerPoint Presentation</vt:lpstr>
      <vt:lpstr>PowerPoint Presentation</vt:lpstr>
      <vt:lpstr>Revelation 3.5</vt:lpstr>
      <vt:lpstr>Matthew 4.18-20</vt:lpstr>
      <vt:lpstr>Matthew 9.9</vt:lpstr>
      <vt:lpstr>Matthew 16.24-26</vt:lpstr>
      <vt:lpstr>Matthew 19.21</vt:lpstr>
      <vt:lpstr>Mark 2.14</vt:lpstr>
      <vt:lpstr>Mark 8.34</vt:lpstr>
      <vt:lpstr>Mark 10.21</vt:lpstr>
      <vt:lpstr>Luke 5.27</vt:lpstr>
      <vt:lpstr>Luke 9.23</vt:lpstr>
      <vt:lpstr>Luke 18.22</vt:lpstr>
      <vt:lpstr>John 1.43</vt:lpstr>
      <vt:lpstr>John 10.25-28</vt:lpstr>
      <vt:lpstr>John 12.26</vt:lpstr>
      <vt:lpstr> John 13.35</vt:lpstr>
      <vt:lpstr> John 16.33</vt:lpstr>
      <vt:lpstr> John 21.19</vt:lpstr>
      <vt:lpstr>I  John 4.4</vt:lpstr>
      <vt:lpstr>I John 5.4-5</vt:lpstr>
      <vt:lpstr>Revelation 3.12</vt:lpstr>
      <vt:lpstr>Revelation 3.21</vt:lpstr>
      <vt:lpstr>Revelation 17.14</vt:lpstr>
      <vt:lpstr>Revelation 21.7</vt:lpstr>
      <vt:lpstr>Numbers 13.30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Dr. C. S. Cole</dc:creator>
  <cp:lastModifiedBy>Dr. Cole</cp:lastModifiedBy>
  <cp:revision>46</cp:revision>
  <dcterms:created xsi:type="dcterms:W3CDTF">2007-11-13T13:29:07Z</dcterms:created>
  <dcterms:modified xsi:type="dcterms:W3CDTF">2021-03-05T17:10:52Z</dcterms:modified>
</cp:coreProperties>
</file>